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3" y="469274"/>
            <a:ext cx="9128927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18446"/>
            <a:ext cx="1982049" cy="138057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524709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4" name="Соединительная линия уступом 23563"/>
          <p:cNvCxnSpPr>
            <a:stCxn id="151" idx="0"/>
          </p:cNvCxnSpPr>
          <p:nvPr/>
        </p:nvCxnSpPr>
        <p:spPr>
          <a:xfrm rot="16200000" flipV="1">
            <a:off x="3843570" y="1125980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- 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801" y="11846853"/>
            <a:ext cx="115733" cy="1359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1755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10439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29932" y="2220671"/>
            <a:ext cx="1438068" cy="2850798"/>
          </a:xfrm>
          <a:prstGeom prst="bentConnector3">
            <a:avLst>
              <a:gd name="adj1" fmla="val 57286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Прямоугольник 152"/>
          <p:cNvSpPr/>
          <p:nvPr/>
        </p:nvSpPr>
        <p:spPr>
          <a:xfrm>
            <a:off x="5076056" y="516218"/>
            <a:ext cx="4051030" cy="138581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78652" y="4212860"/>
            <a:ext cx="1036290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30833" y="3863726"/>
            <a:ext cx="63780" cy="2568142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00392" y="5500992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9456"/>
            <a:ext cx="116828" cy="13695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87824" y="503831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</a:t>
            </a:r>
            <a:r>
              <a:rPr lang="ru-RU" sz="1200"/>
              <a:t>ГЕОЛОГИЧЕСКИМ ПРОЦЕССАМ </a:t>
            </a:r>
            <a:endParaRPr lang="ru-RU" sz="1200" dirty="0"/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3012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960</cp:revision>
  <dcterms:created xsi:type="dcterms:W3CDTF">2020-10-19T16:39:39Z</dcterms:created>
  <dcterms:modified xsi:type="dcterms:W3CDTF">2023-02-28T12:14:22Z</dcterms:modified>
</cp:coreProperties>
</file>